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9ABB-377E-4B25-8742-F53890711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D8265-6DDD-4118-9965-AFCE6CDB8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E2C3-9179-4259-BD8D-2C5D6715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4B90-68A0-4670-B269-8373F541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DB24-3E73-4523-A97A-08F7F342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13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1E38-1C03-4933-8826-2E30A490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AE3FF-C37B-4801-9B77-A28EF9CE3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B9438-64D4-46DE-A715-6464AAAC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41B9-6E80-4BE2-A077-524EC28A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C3AD-F0EA-4DFA-A6BE-312AEBC1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10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271E7-F76D-4692-BE9F-538BCBD19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2CFCE-E599-4AE5-AE85-AAD2BA45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96C1F-8E38-4041-9585-BC84854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50E6F-FB09-45E9-9A82-07D6FE56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AF38B-64F1-4D92-BAA0-B79D45C7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07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AEA1-543B-4032-95D6-615A58B7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E685-87DF-4E24-AE1B-9AA7C329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1996-049F-4DB3-AF7E-FC948A52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8B01A-B577-4A62-9CB6-E692C8D5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EF4C2-E19F-4EA8-9855-99246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40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7B02-63FC-4735-AC44-BC15487E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26BF-8FFC-4ED2-A839-3E6BBF93A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63DCC-A70B-4FEC-8B91-2D404BDB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FE7F-8CAC-43B9-A033-D1EFAC5E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7536-7591-44A1-92A3-C1D41B17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3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2D6F-66FA-44A9-B9A2-B9A1A29D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4868-3D37-4122-ABBF-AF84999C7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EC970-3689-4C15-9FF8-08E1586F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3D4C7-0297-4DD1-970F-04C9E565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15BA5-461D-4DC6-A89E-2C09D8FC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6A12-C866-4764-AC58-48DDECEB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5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AA69-0795-46D2-8A7B-278D2755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F57BB-6A3C-455A-B0C1-6615CACE9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5DE28-C114-4FB0-9117-5EB217E05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07575-DFB1-42FA-B7A1-641C3DCCE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40A5D-351C-4749-B93C-17F2916EB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284F4-404F-4D90-99A8-37486341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133CD-3943-4201-866D-A1B23EFB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507EA-FC90-4125-8049-1F98E0D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83AA-47B7-4CF1-B870-F34D5910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89307-6F0B-479A-A251-5A53FE73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2245B-0E28-409E-A68C-4857DAEC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B1-2B5A-4242-B6B5-4F020346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05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45792-C25A-49E3-A40E-6EFFC30E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13E9B-DC71-4E7B-8357-B37E2F48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AD35E-CA76-4D1E-AB95-D02B3928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23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DA3B-892D-4198-AA63-3375446F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EE1D-3E07-47DD-B569-1628F949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C0308-6909-4264-932F-A2B80D012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686E7-D9D9-49E6-A548-EDA9C4DA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2D944-1857-4A29-8DA9-BAF07E1C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7609-6C93-4036-AF2E-2F51BC05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003B-B367-4AA6-A58D-F2F4E237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6ABF3-A643-4B5F-9D9D-A4B7CBF57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C21B1-8099-42CD-B4E6-5367CE006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9BA84-1CB5-4F91-9BD5-00B55E41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AE719-19B9-47BE-91FD-236397D9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402C-EFE6-4376-9E48-C569B204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8CB04-D6ED-4ED8-ABE9-449F3CD7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C7C8D-F386-418D-9E76-5C2D0E920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8F4B-C589-4125-B10D-FC7226C66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418EE-5849-4CA2-9D71-B2C247494F9B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ECE3-79B3-48F3-A913-316F43F73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AAADF-9C1C-4C54-B791-7B3300DAC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968C-E230-48B9-8736-B7D886590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09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3452D32-008E-4B4C-A7C7-70155D3D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1" r="3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5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764AC6F-46B3-4D91-B930-FC9935BDF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62" b="40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84B336-72BA-419E-B687-BF1D86202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11" b="17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6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F95E2A-9897-4A65-A454-0C8AC25EF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B3076C8-F03F-4F38-9DC8-EAC02CD8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A0E74-3EB7-418F-8788-00F583FCC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840CE-7CCE-4EFA-86EF-8D6E67F4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C068ADF-03B1-4E14-862C-0F6854E33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7" b="18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6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38CA66-E149-4007-9725-0C8ADCE32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58" b="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38CC67C-E35D-485F-9D69-4F835ADA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10" b="2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2962E55-3C91-4776-806D-F58058D04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30" b="1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9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3A92ED6-E2B2-47A2-8A74-DFE2543B3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32" b="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4FFBE45-7ED0-4672-84D9-64C1CB546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1" r="3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Himanshi Gulati</dc:creator>
  <cp:lastModifiedBy>Himanshi Gulati</cp:lastModifiedBy>
  <cp:revision>1</cp:revision>
  <dcterms:created xsi:type="dcterms:W3CDTF">2019-01-29T11:57:17Z</dcterms:created>
  <dcterms:modified xsi:type="dcterms:W3CDTF">2019-01-29T11:57:28Z</dcterms:modified>
</cp:coreProperties>
</file>